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9" autoAdjust="0"/>
    <p:restoredTop sz="94660"/>
  </p:normalViewPr>
  <p:slideViewPr>
    <p:cSldViewPr snapToGrid="0">
      <p:cViewPr varScale="1">
        <p:scale>
          <a:sx n="59" d="100"/>
          <a:sy n="59" d="100"/>
        </p:scale>
        <p:origin x="120" y="11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94" t="20460" r="21572" b="63692"/>
          <a:stretch/>
        </p:blipFill>
        <p:spPr bwMode="auto">
          <a:xfrm>
            <a:off x="0" y="0"/>
            <a:ext cx="12192000" cy="15439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94479" y="1738859"/>
            <a:ext cx="83944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latin typeface="Eras Demi ITC" panose="020B0805030504020804" pitchFamily="34" charset="0"/>
              </a:rPr>
              <a:t>Now evaluate your final product.</a:t>
            </a:r>
            <a:endParaRPr lang="en-GB" sz="4000" dirty="0">
              <a:latin typeface="Eras Demi ITC" panose="020B08050305040208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4734" y="2758190"/>
            <a:ext cx="1100278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3200" dirty="0" smtClean="0"/>
              <a:t>Testing of your final product (Screen shot evidence)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3200" dirty="0" smtClean="0"/>
              <a:t>Analysis od testing/data collected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3200" dirty="0" smtClean="0"/>
              <a:t>Evaluation of the final product against the specification requirements.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3200" dirty="0" smtClean="0"/>
              <a:t>Improvement and further modifications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3200" dirty="0" smtClean="0"/>
              <a:t>Impact of the solution on the target audience/client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3200" dirty="0" smtClean="0"/>
              <a:t>Your </a:t>
            </a:r>
            <a:r>
              <a:rPr lang="en-GB" sz="3200" dirty="0" smtClean="0"/>
              <a:t>commitment towards </a:t>
            </a:r>
            <a:r>
              <a:rPr lang="en-GB" sz="3200" dirty="0" smtClean="0"/>
              <a:t>completing the product.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542556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0" t="12694" r="18981" b="54845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76372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10452"/>
            <a:ext cx="6769100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Screen shots of testing:</a:t>
            </a: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00" y="1290340"/>
            <a:ext cx="11480800" cy="6985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 smtClean="0"/>
              <a:t>TEST (Snapshot of Tables with records)</a:t>
            </a:r>
            <a:endParaRPr lang="en-GB" sz="4000" dirty="0"/>
          </a:p>
        </p:txBody>
      </p:sp>
      <p:sp>
        <p:nvSpPr>
          <p:cNvPr id="4" name="Rectangle 3"/>
          <p:cNvSpPr/>
          <p:nvPr/>
        </p:nvSpPr>
        <p:spPr>
          <a:xfrm>
            <a:off x="114300" y="2423170"/>
            <a:ext cx="11480800" cy="6985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TEST (Snapshot of Forms with new record entered, validate input)</a:t>
            </a:r>
            <a:endParaRPr lang="en-GB" sz="3200" dirty="0"/>
          </a:p>
        </p:txBody>
      </p:sp>
      <p:sp>
        <p:nvSpPr>
          <p:cNvPr id="5" name="Rectangle 4"/>
          <p:cNvSpPr/>
          <p:nvPr/>
        </p:nvSpPr>
        <p:spPr>
          <a:xfrm>
            <a:off x="114300" y="3713485"/>
            <a:ext cx="11480800" cy="698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 smtClean="0"/>
              <a:t>TEST (Snapshot of Queries with records)</a:t>
            </a:r>
            <a:endParaRPr lang="en-GB" sz="4000" dirty="0"/>
          </a:p>
        </p:txBody>
      </p:sp>
      <p:sp>
        <p:nvSpPr>
          <p:cNvPr id="6" name="Rectangle 5"/>
          <p:cNvSpPr/>
          <p:nvPr/>
        </p:nvSpPr>
        <p:spPr>
          <a:xfrm>
            <a:off x="114300" y="5029200"/>
            <a:ext cx="11480800" cy="6985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 smtClean="0"/>
              <a:t>TEST (Snapshot of Report with records)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264595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1861800" cy="6665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Feedback </a:t>
            </a:r>
            <a:r>
              <a:rPr lang="en-GB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peer </a:t>
            </a:r>
            <a:r>
              <a:rPr lang="en-GB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(Name of the peer)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3200" b="1" i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Positives: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sz="2800" b="1" i="1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Negatives</a:t>
            </a:r>
            <a:r>
              <a:rPr lang="en-GB" sz="2800" b="1" i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873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7622" y="0"/>
            <a:ext cx="3984178" cy="784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 Results:</a:t>
            </a:r>
            <a:endParaRPr lang="en-GB" sz="44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353807"/>
              </p:ext>
            </p:extLst>
          </p:nvPr>
        </p:nvGraphicFramePr>
        <p:xfrm>
          <a:off x="117923" y="676524"/>
          <a:ext cx="11731178" cy="61052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60577"/>
                <a:gridCol w="6070601"/>
              </a:tblGrid>
              <a:tr h="5224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Test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Results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</a:tr>
              <a:tr h="15664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Do the tables match the application?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u="sng" dirty="0">
                          <a:solidFill>
                            <a:srgbClr val="002060"/>
                          </a:solidFill>
                          <a:effectLst/>
                        </a:rPr>
                        <a:t>Stock Table: </a:t>
                      </a:r>
                      <a:r>
                        <a:rPr lang="en-GB" sz="1600" dirty="0">
                          <a:effectLst/>
                        </a:rPr>
                        <a:t>Specifically designed to hold all stationery items which Mr. Abdulla will need to refer to in future.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err="1">
                          <a:solidFill>
                            <a:srgbClr val="002060"/>
                          </a:solidFill>
                          <a:effectLst/>
                        </a:rPr>
                        <a:t>Dept</a:t>
                      </a:r>
                      <a:r>
                        <a:rPr lang="en-GB" sz="1600" b="1" dirty="0">
                          <a:solidFill>
                            <a:srgbClr val="002060"/>
                          </a:solidFill>
                          <a:effectLst/>
                        </a:rPr>
                        <a:t>/Faculty Table: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  <a:effectLst/>
                        </a:rPr>
                        <a:t>Supplier Table: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</a:tr>
              <a:tr h="5224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Did the forms functions well allowing user to enter data?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</a:tr>
              <a:tr h="50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How many forms were required and why?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</a:tr>
              <a:tr h="5602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Did the query work for all items to be displayed?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</a:tr>
              <a:tr h="5602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Does your database allow the user to search for a specific item?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</a:tr>
              <a:tr h="5602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Are the reports easy to understand?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</a:tr>
              <a:tr h="5602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What do you think of the overall database?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304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62" t="13726" r="21256" b="45864"/>
          <a:stretch/>
        </p:blipFill>
        <p:spPr bwMode="auto">
          <a:xfrm>
            <a:off x="152400" y="152400"/>
            <a:ext cx="11849100" cy="6527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1716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2" t="19942" r="17298" b="46907"/>
          <a:stretch/>
        </p:blipFill>
        <p:spPr bwMode="auto">
          <a:xfrm>
            <a:off x="165100" y="114300"/>
            <a:ext cx="11836401" cy="6553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01943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18" t="12173" r="20617" b="47419"/>
          <a:stretch/>
        </p:blipFill>
        <p:spPr bwMode="auto">
          <a:xfrm>
            <a:off x="127001" y="0"/>
            <a:ext cx="11938000" cy="67183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358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19730156">
            <a:off x="-59260" y="2221520"/>
            <a:ext cx="12711816" cy="221599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cap="none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Self Evaluation</a:t>
            </a:r>
            <a:endParaRPr lang="en-US" sz="138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853950"/>
            <a:ext cx="12192000" cy="3170099"/>
          </a:xfrm>
          <a:prstGeom prst="rect">
            <a:avLst/>
          </a:prstGeom>
          <a:solidFill>
            <a:schemeClr val="accent1">
              <a:lumMod val="60000"/>
              <a:lumOff val="40000"/>
              <a:alpha val="78000"/>
            </a:schemeClr>
          </a:solidFill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4000" b="1" dirty="0">
                <a:solidFill>
                  <a:srgbClr val="002060"/>
                </a:solidFill>
              </a:rPr>
              <a:t>Did you enjoy working on this project.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4000" b="1" dirty="0">
                <a:solidFill>
                  <a:srgbClr val="002060"/>
                </a:solidFill>
              </a:rPr>
              <a:t>Did you face difficulties while working on the project? If so how did you overcome it?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4000" b="1" dirty="0">
                <a:solidFill>
                  <a:srgbClr val="002060"/>
                </a:solidFill>
              </a:rPr>
              <a:t>Did you learn something during the making of the product?</a:t>
            </a:r>
          </a:p>
        </p:txBody>
      </p:sp>
    </p:spTree>
    <p:extLst>
      <p:ext uri="{BB962C8B-B14F-4D97-AF65-F5344CB8AC3E}">
        <p14:creationId xmlns:p14="http://schemas.microsoft.com/office/powerpoint/2010/main" val="253018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34</TotalTime>
  <Words>232</Words>
  <Application>Microsoft Office PowerPoint</Application>
  <PresentationFormat>Widescreen</PresentationFormat>
  <Paragraphs>55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Corbel</vt:lpstr>
      <vt:lpstr>Eras Demi ITC</vt:lpstr>
      <vt:lpstr>Times New Roman</vt:lpstr>
      <vt:lpstr>Wingdings</vt:lpstr>
      <vt:lpstr>Depth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MANOJ NICHOLAS</dc:creator>
  <cp:lastModifiedBy>MANOJ NICHOLAS</cp:lastModifiedBy>
  <cp:revision>6</cp:revision>
  <dcterms:created xsi:type="dcterms:W3CDTF">2014-11-25T10:16:19Z</dcterms:created>
  <dcterms:modified xsi:type="dcterms:W3CDTF">2014-11-25T10:55:37Z</dcterms:modified>
</cp:coreProperties>
</file>